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C505C-A431-4766-8708-9918497DCBE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D7849-8EF3-40CE-9B5B-5A90C1320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D7849-8EF3-40CE-9B5B-5A90C1320A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7848600" cy="41910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Учитель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математики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Земцова В.Я.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9540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Урок математики 6 класс.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Тема урока: решение примеров на порядок действий.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 descr="E:\Новая папка\1230404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048000"/>
            <a:ext cx="5715001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Коррекционные упражнения.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82000" cy="4572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Какие предметы спрятаны?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E:\Новая папка\восприяти и внимание памть\2504305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57400"/>
            <a:ext cx="4800600" cy="396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Установи закономерность и продолжи ряд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305800" cy="4724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1) 65, 75, 85, …,…,…,… .</a:t>
            </a:r>
          </a:p>
          <a:p>
            <a:r>
              <a:rPr lang="ru-RU" sz="3200" dirty="0" smtClean="0">
                <a:latin typeface="Arial Black" pitchFamily="34" charset="0"/>
              </a:rPr>
              <a:t>2) 11, 22, 33, …,…,…,…,… .</a:t>
            </a:r>
          </a:p>
          <a:p>
            <a:r>
              <a:rPr lang="ru-RU" sz="3200" dirty="0" smtClean="0">
                <a:latin typeface="Arial Black" pitchFamily="34" charset="0"/>
              </a:rPr>
              <a:t>3) 420,430,440, …,…,…,…,… .    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3074" name="Picture 2" descr="E:\Новая папка\Безымянный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733800"/>
            <a:ext cx="48006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Реши примеры на порядок действий.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480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Определи порядок действий и реши пример по действиям, записывая в столбик.</a:t>
            </a:r>
          </a:p>
          <a:p>
            <a:r>
              <a:rPr lang="ru-RU" sz="3600" dirty="0" smtClean="0">
                <a:latin typeface="Arial Black" pitchFamily="34" charset="0"/>
              </a:rPr>
              <a:t>4972:4*3</a:t>
            </a:r>
          </a:p>
          <a:p>
            <a:r>
              <a:rPr lang="ru-RU" sz="3600" dirty="0" smtClean="0">
                <a:latin typeface="Arial Black" pitchFamily="34" charset="0"/>
              </a:rPr>
              <a:t>1754*3:2</a:t>
            </a:r>
          </a:p>
          <a:p>
            <a:r>
              <a:rPr lang="ru-RU" sz="3600" dirty="0" smtClean="0">
                <a:latin typeface="Arial Black" pitchFamily="34" charset="0"/>
              </a:rPr>
              <a:t>1430:5*8</a:t>
            </a:r>
          </a:p>
          <a:p>
            <a:r>
              <a:rPr lang="ru-RU" sz="3600" dirty="0" smtClean="0">
                <a:latin typeface="Arial Black" pitchFamily="34" charset="0"/>
              </a:rPr>
              <a:t>2310*4:5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 descr="E:\Новая папка\schoolboy-at-lesson-geometry-vector-781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24200"/>
            <a:ext cx="5562599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Arial Black" pitchFamily="34" charset="0"/>
              </a:rPr>
              <a:t>Двигайся, отдыхай и будь здоров!</a:t>
            </a:r>
            <a:endParaRPr lang="ru-RU" sz="32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E:\Новая папка\танцующие дети\fcd4d8d2e3272d5d096d8f10a46fb7b1_b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8153400" cy="4343400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643688" y="1436688"/>
          <a:ext cx="979487" cy="488950"/>
        </p:xfrm>
        <a:graphic>
          <a:graphicData uri="http://schemas.openxmlformats.org/presentationml/2006/ole">
            <p:oleObj spid="_x0000_s2051" name="Объект упаковщика для оболочки" showAsIcon="1" r:id="rId4" imgW="979200" imgH="488520" progId="Package">
              <p:embed/>
            </p:oleObj>
          </a:graphicData>
        </a:graphic>
      </p:graphicFrame>
    </p:spTree>
  </p:cSld>
  <p:clrMapOvr>
    <a:masterClrMapping/>
  </p:clrMapOvr>
  <p:transition spd="slow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</TotalTime>
  <Words>79</Words>
  <PresentationFormat>Экран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Справедливость</vt:lpstr>
      <vt:lpstr>Пакет</vt:lpstr>
      <vt:lpstr>Урок математики 6 класс. Тема урока: решение примеров на порядок действий.</vt:lpstr>
      <vt:lpstr>Коррекционные упражнения.</vt:lpstr>
      <vt:lpstr>Установи закономерность и продолжи ряд</vt:lpstr>
      <vt:lpstr>Реши примеры на порядок действий.</vt:lpstr>
      <vt:lpstr>Двигайся, отдыхай и будь здоров!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6 класс. Тема урока: решение примеров на порядок действий.</dc:title>
  <dc:creator>Администратор</dc:creator>
  <cp:lastModifiedBy>DNA7 X86</cp:lastModifiedBy>
  <cp:revision>10</cp:revision>
  <dcterms:created xsi:type="dcterms:W3CDTF">2020-04-23T05:23:27Z</dcterms:created>
  <dcterms:modified xsi:type="dcterms:W3CDTF">2020-04-24T04:15:55Z</dcterms:modified>
</cp:coreProperties>
</file>